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8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Schnitzel with Mashed Potato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47891" y="2273117"/>
            <a:ext cx="14461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Chicken Schnitzel with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Mashed Potato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419887" y="3401724"/>
            <a:ext cx="14887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Chocolate Rice Crispy Cake or Fresh Fruit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Vegetable &amp; Lentil Cottage Pie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797407" y="168327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Rice Crispy Cake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Savory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Mince with Mas</a:t>
            </a:r>
            <a:r>
              <a:rPr lang="en-GB" sz="7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hed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Potato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Turkey  with New Potatoes &amp; Gravy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Boroka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New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Cauliflower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 Velvet Cookie  or Fresh Fruit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or Homemade Beetroot Burger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 err="1">
                <a:solidFill>
                  <a:prstClr val="black"/>
                </a:solidFill>
                <a:latin typeface="Century Gothic"/>
              </a:rPr>
              <a:t>Carrott</a:t>
            </a:r>
            <a:endParaRPr lang="en-GB" sz="750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S</a:t>
            </a:r>
            <a:r>
              <a:rPr kumimoji="0" lang="en-GB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weetcorn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52322" y="178099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 or Fresh Fruit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Chicken Nuggets with Potato Chips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Mixed Vegetables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Double Choc Chip Cookie 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Fresh Fruit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08560" y="3744356"/>
            <a:ext cx="107547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Classic Beef Bolognaise with Garlic Bread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 Macaroni Cheese    with Garlic Bread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50% Apple Crumble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Fresh Fruit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Teriyaki Turkey with vegetables and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&amp; Lentil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Bolognaise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Choc chip Cookie 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Fresh Fruit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Cauliflower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495240" y="3879027"/>
            <a:ext cx="148744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Wow Wednesday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54525" y="4333136"/>
            <a:ext cx="1286552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Wow </a:t>
            </a:r>
            <a:r>
              <a:rPr lang="en-US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kumimoji="0" lang="en-US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ednesday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5721" y="339937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Strawberry Jelly 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Israeli Salad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Vegetarian Taco with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1234" y="3312537"/>
            <a:ext cx="137746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50% Apple and Oatmeal Crumble with Custard or Fresh Fruit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White Cabbage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Broccoli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 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Mixed Vegetables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Chocolate Chip </a:t>
            </a:r>
            <a:r>
              <a:rPr lang="en-GB" sz="7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Cookiee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or Fresh Fruit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Nuggets with Chips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Stir Fry Chicken with 50/50 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Brown &amp; White Rice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54684" y="967110"/>
            <a:ext cx="124272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Vegetarian Stir Fry with 50/50 Brown &amp; White Rice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438135" y="4974578"/>
            <a:ext cx="147581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Cinnamon Cake with Icing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Fresh Fruit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Courgettes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Beef Meatballs with Wholemeal Pasta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Vegetarian Meat Balls with Wholemeal Pasta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Flapjack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Fresh Fruit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Carrots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A choice of BBQ  Chicken or Lemon &amp; Herb or Falafel, with Pita Bread and Salads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69417" y="4995233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Chocolate </a:t>
            </a:r>
            <a:r>
              <a:rPr lang="en-GB" sz="7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Crispie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Cake Or Fresh Fruit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98575" y="663964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Cauliflower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Pineapple upside down cake with Custard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Fresh Fruit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248252" y="3834981"/>
            <a:ext cx="15473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Chicken </a:t>
            </a:r>
            <a:r>
              <a:rPr lang="en-GB" sz="7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Shwarma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with a Pitta and Salad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Falafel with Pitta and salad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192769" y="4624445"/>
            <a:ext cx="13047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Mixed Vegetables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02175" y="3384082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noProof="0" dirty="0">
                <a:solidFill>
                  <a:prstClr val="black"/>
                </a:solidFill>
                <a:latin typeface="Century Gothic"/>
              </a:rPr>
              <a:t>Chocolate Mousse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Fresh Fruit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Freshly baked bread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37703" y="96711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462076" y="45852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Summer Term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7003" y="4207120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Teriyaki Vegetables with Rice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77" y="672992"/>
            <a:ext cx="362631" cy="505651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08883" y="824691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or  Flaked Salmon Taco with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389667" y="1017537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01/07/2024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schemeClr val="bg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schemeClr val="bg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392719" y="2678868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schemeClr val="bg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20927" y="4348254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schemeClr val="bg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6F3BAD2-1BA0-D26B-5E88-94313C062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56" y="1152377"/>
            <a:ext cx="171798" cy="170477"/>
          </a:xfrm>
          <a:prstGeom prst="rect">
            <a:avLst/>
          </a:prstGeom>
        </p:spPr>
      </p:pic>
      <p:pic>
        <p:nvPicPr>
          <p:cNvPr id="1028" name="Picture 4" descr="WOW PNG Images Transparent Free ...">
            <a:extLst>
              <a:ext uri="{FF2B5EF4-FFF2-40B4-BE49-F238E27FC236}">
                <a16:creationId xmlns:a16="http://schemas.microsoft.com/office/drawing/2014/main" id="{C3E06CB2-55A9-4D7A-B0B7-4B075F7F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3819">
            <a:off x="5238358" y="3614898"/>
            <a:ext cx="750189" cy="7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F8A5A1D3AFA4EA480E6F6842C3A6E" ma:contentTypeVersion="0" ma:contentTypeDescription="Create a new document." ma:contentTypeScope="" ma:versionID="f06022bbdedb176f3e6f31b2537103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42ca238fcc676c259fb8a86b8657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9D68B39-191C-4995-94D4-B7CCFF6EC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5747</TotalTime>
  <Words>369</Words>
  <Application>Microsoft Office PowerPoint</Application>
  <PresentationFormat>A4 Paper (210x297 mm)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Mandy Leigh</cp:lastModifiedBy>
  <cp:revision>18</cp:revision>
  <cp:lastPrinted>2020-03-11T16:56:56Z</cp:lastPrinted>
  <dcterms:created xsi:type="dcterms:W3CDTF">2014-08-19T19:35:20Z</dcterms:created>
  <dcterms:modified xsi:type="dcterms:W3CDTF">2024-05-08T13:00:26Z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0x010100A08F8A5A1D3AFA4EA480E6F6842C3A6E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